
<file path=[Content_Types].xml><?xml version="1.0" encoding="utf-8"?>
<Types xmlns="http://schemas.openxmlformats.org/package/2006/content-types">
  <Default Extension="wmf" ContentType="image/x-wmf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doc" ContentType="application/msword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9" r:id="rId1"/>
  </p:sldMasterIdLst>
  <p:sldIdLst>
    <p:sldId id="256" r:id="rId2"/>
    <p:sldId id="257" r:id="rId3"/>
    <p:sldId id="266" r:id="rId4"/>
    <p:sldId id="269" r:id="rId5"/>
    <p:sldId id="268" r:id="rId6"/>
    <p:sldId id="262" r:id="rId7"/>
    <p:sldId id="258" r:id="rId8"/>
    <p:sldId id="259" r:id="rId9"/>
    <p:sldId id="278" r:id="rId10"/>
    <p:sldId id="260" r:id="rId11"/>
    <p:sldId id="270" r:id="rId12"/>
    <p:sldId id="281" r:id="rId13"/>
    <p:sldId id="283" r:id="rId14"/>
    <p:sldId id="282" r:id="rId15"/>
    <p:sldId id="279" r:id="rId16"/>
    <p:sldId id="280" r:id="rId17"/>
    <p:sldId id="267" r:id="rId18"/>
    <p:sldId id="284" r:id="rId19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2787"/>
    <p:restoredTop sz="90929"/>
  </p:normalViewPr>
  <p:slideViewPr>
    <p:cSldViewPr>
      <p:cViewPr varScale="1">
        <p:scale>
          <a:sx n="106" d="100"/>
          <a:sy n="106" d="100"/>
        </p:scale>
        <p:origin x="1386" y="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290" name="Group 2"/>
          <p:cNvGrpSpPr>
            <a:grpSpLocks/>
          </p:cNvGrpSpPr>
          <p:nvPr/>
        </p:nvGrpSpPr>
        <p:grpSpPr bwMode="auto">
          <a:xfrm>
            <a:off x="-3175" y="0"/>
            <a:ext cx="9147175" cy="6867525"/>
            <a:chOff x="-2" y="0"/>
            <a:chExt cx="5762" cy="4326"/>
          </a:xfrm>
        </p:grpSpPr>
        <p:grpSp>
          <p:nvGrpSpPr>
            <p:cNvPr id="12291" name="Group 3"/>
            <p:cNvGrpSpPr>
              <a:grpSpLocks/>
            </p:cNvGrpSpPr>
            <p:nvPr userDrawn="1"/>
          </p:nvGrpSpPr>
          <p:grpSpPr bwMode="auto">
            <a:xfrm>
              <a:off x="-2" y="0"/>
              <a:ext cx="5712" cy="4326"/>
              <a:chOff x="-2" y="0"/>
              <a:chExt cx="5712" cy="4326"/>
            </a:xfrm>
          </p:grpSpPr>
          <p:sp>
            <p:nvSpPr>
              <p:cNvPr id="12292" name="Rectangle 4"/>
              <p:cNvSpPr>
                <a:spLocks noChangeArrowheads="1"/>
              </p:cNvSpPr>
              <p:nvPr/>
            </p:nvSpPr>
            <p:spPr bwMode="auto">
              <a:xfrm>
                <a:off x="-2" y="0"/>
                <a:ext cx="48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bg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293" name="Rectangle 5"/>
              <p:cNvSpPr>
                <a:spLocks noChangeArrowheads="1"/>
              </p:cNvSpPr>
              <p:nvPr/>
            </p:nvSpPr>
            <p:spPr bwMode="auto">
              <a:xfrm>
                <a:off x="94" y="6"/>
                <a:ext cx="48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bg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294" name="Rectangle 6"/>
              <p:cNvSpPr>
                <a:spLocks noChangeArrowheads="1"/>
              </p:cNvSpPr>
              <p:nvPr/>
            </p:nvSpPr>
            <p:spPr bwMode="auto">
              <a:xfrm>
                <a:off x="190" y="6"/>
                <a:ext cx="48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bg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295" name="Rectangle 7"/>
              <p:cNvSpPr>
                <a:spLocks noChangeArrowheads="1"/>
              </p:cNvSpPr>
              <p:nvPr/>
            </p:nvSpPr>
            <p:spPr bwMode="auto">
              <a:xfrm>
                <a:off x="286" y="6"/>
                <a:ext cx="48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bg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296" name="Rectangle 8"/>
              <p:cNvSpPr>
                <a:spLocks noChangeArrowheads="1"/>
              </p:cNvSpPr>
              <p:nvPr/>
            </p:nvSpPr>
            <p:spPr bwMode="auto">
              <a:xfrm>
                <a:off x="382" y="6"/>
                <a:ext cx="48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bg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297" name="Rectangle 9"/>
              <p:cNvSpPr>
                <a:spLocks noChangeArrowheads="1"/>
              </p:cNvSpPr>
              <p:nvPr/>
            </p:nvSpPr>
            <p:spPr bwMode="auto">
              <a:xfrm>
                <a:off x="478" y="6"/>
                <a:ext cx="48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bg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298" name="Rectangle 10"/>
              <p:cNvSpPr>
                <a:spLocks noChangeArrowheads="1"/>
              </p:cNvSpPr>
              <p:nvPr/>
            </p:nvSpPr>
            <p:spPr bwMode="auto">
              <a:xfrm>
                <a:off x="574" y="6"/>
                <a:ext cx="48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bg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299" name="Rectangle 11"/>
              <p:cNvSpPr>
                <a:spLocks noChangeArrowheads="1"/>
              </p:cNvSpPr>
              <p:nvPr/>
            </p:nvSpPr>
            <p:spPr bwMode="auto">
              <a:xfrm>
                <a:off x="670" y="6"/>
                <a:ext cx="48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bg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300" name="Rectangle 12"/>
              <p:cNvSpPr>
                <a:spLocks noChangeArrowheads="1"/>
              </p:cNvSpPr>
              <p:nvPr/>
            </p:nvSpPr>
            <p:spPr bwMode="auto">
              <a:xfrm>
                <a:off x="766" y="6"/>
                <a:ext cx="48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bg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301" name="Rectangle 13"/>
              <p:cNvSpPr>
                <a:spLocks noChangeArrowheads="1"/>
              </p:cNvSpPr>
              <p:nvPr/>
            </p:nvSpPr>
            <p:spPr bwMode="auto">
              <a:xfrm>
                <a:off x="862" y="6"/>
                <a:ext cx="48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bg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302" name="Rectangle 14"/>
              <p:cNvSpPr>
                <a:spLocks noChangeArrowheads="1"/>
              </p:cNvSpPr>
              <p:nvPr/>
            </p:nvSpPr>
            <p:spPr bwMode="auto">
              <a:xfrm>
                <a:off x="958" y="6"/>
                <a:ext cx="48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bg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303" name="Rectangle 15"/>
              <p:cNvSpPr>
                <a:spLocks noChangeArrowheads="1"/>
              </p:cNvSpPr>
              <p:nvPr/>
            </p:nvSpPr>
            <p:spPr bwMode="auto">
              <a:xfrm>
                <a:off x="1054" y="6"/>
                <a:ext cx="48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bg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304" name="Rectangle 16"/>
              <p:cNvSpPr>
                <a:spLocks noChangeArrowheads="1"/>
              </p:cNvSpPr>
              <p:nvPr/>
            </p:nvSpPr>
            <p:spPr bwMode="auto">
              <a:xfrm>
                <a:off x="1150" y="6"/>
                <a:ext cx="48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bg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305" name="Rectangle 17"/>
              <p:cNvSpPr>
                <a:spLocks noChangeArrowheads="1"/>
              </p:cNvSpPr>
              <p:nvPr/>
            </p:nvSpPr>
            <p:spPr bwMode="auto">
              <a:xfrm>
                <a:off x="1246" y="6"/>
                <a:ext cx="48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bg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306" name="Rectangle 18"/>
              <p:cNvSpPr>
                <a:spLocks noChangeArrowheads="1"/>
              </p:cNvSpPr>
              <p:nvPr/>
            </p:nvSpPr>
            <p:spPr bwMode="auto">
              <a:xfrm>
                <a:off x="1342" y="6"/>
                <a:ext cx="48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bg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307" name="Rectangle 19"/>
              <p:cNvSpPr>
                <a:spLocks noChangeArrowheads="1"/>
              </p:cNvSpPr>
              <p:nvPr/>
            </p:nvSpPr>
            <p:spPr bwMode="auto">
              <a:xfrm>
                <a:off x="1438" y="6"/>
                <a:ext cx="48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bg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308" name="Rectangle 20"/>
              <p:cNvSpPr>
                <a:spLocks noChangeArrowheads="1"/>
              </p:cNvSpPr>
              <p:nvPr/>
            </p:nvSpPr>
            <p:spPr bwMode="auto">
              <a:xfrm>
                <a:off x="1534" y="6"/>
                <a:ext cx="48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bg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309" name="Rectangle 21"/>
              <p:cNvSpPr>
                <a:spLocks noChangeArrowheads="1"/>
              </p:cNvSpPr>
              <p:nvPr/>
            </p:nvSpPr>
            <p:spPr bwMode="auto">
              <a:xfrm>
                <a:off x="1630" y="6"/>
                <a:ext cx="48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bg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310" name="Rectangle 22"/>
              <p:cNvSpPr>
                <a:spLocks noChangeArrowheads="1"/>
              </p:cNvSpPr>
              <p:nvPr/>
            </p:nvSpPr>
            <p:spPr bwMode="auto">
              <a:xfrm>
                <a:off x="1726" y="6"/>
                <a:ext cx="48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bg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311" name="Rectangle 23"/>
              <p:cNvSpPr>
                <a:spLocks noChangeArrowheads="1"/>
              </p:cNvSpPr>
              <p:nvPr/>
            </p:nvSpPr>
            <p:spPr bwMode="auto">
              <a:xfrm>
                <a:off x="1822" y="6"/>
                <a:ext cx="48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bg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312" name="Rectangle 24"/>
              <p:cNvSpPr>
                <a:spLocks noChangeArrowheads="1"/>
              </p:cNvSpPr>
              <p:nvPr/>
            </p:nvSpPr>
            <p:spPr bwMode="auto">
              <a:xfrm>
                <a:off x="1918" y="6"/>
                <a:ext cx="48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bg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313" name="Rectangle 25"/>
              <p:cNvSpPr>
                <a:spLocks noChangeArrowheads="1"/>
              </p:cNvSpPr>
              <p:nvPr/>
            </p:nvSpPr>
            <p:spPr bwMode="auto">
              <a:xfrm>
                <a:off x="2014" y="6"/>
                <a:ext cx="48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bg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314" name="Rectangle 26"/>
              <p:cNvSpPr>
                <a:spLocks noChangeArrowheads="1"/>
              </p:cNvSpPr>
              <p:nvPr/>
            </p:nvSpPr>
            <p:spPr bwMode="auto">
              <a:xfrm>
                <a:off x="2110" y="6"/>
                <a:ext cx="48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bg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315" name="Rectangle 27"/>
              <p:cNvSpPr>
                <a:spLocks noChangeArrowheads="1"/>
              </p:cNvSpPr>
              <p:nvPr/>
            </p:nvSpPr>
            <p:spPr bwMode="auto">
              <a:xfrm>
                <a:off x="2206" y="6"/>
                <a:ext cx="48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bg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316" name="Rectangle 28"/>
              <p:cNvSpPr>
                <a:spLocks noChangeArrowheads="1"/>
              </p:cNvSpPr>
              <p:nvPr/>
            </p:nvSpPr>
            <p:spPr bwMode="auto">
              <a:xfrm>
                <a:off x="2302" y="6"/>
                <a:ext cx="48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bg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317" name="Rectangle 29"/>
              <p:cNvSpPr>
                <a:spLocks noChangeArrowheads="1"/>
              </p:cNvSpPr>
              <p:nvPr/>
            </p:nvSpPr>
            <p:spPr bwMode="auto">
              <a:xfrm>
                <a:off x="2398" y="6"/>
                <a:ext cx="48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bg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318" name="Rectangle 30"/>
              <p:cNvSpPr>
                <a:spLocks noChangeArrowheads="1"/>
              </p:cNvSpPr>
              <p:nvPr/>
            </p:nvSpPr>
            <p:spPr bwMode="auto">
              <a:xfrm>
                <a:off x="2494" y="6"/>
                <a:ext cx="48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bg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319" name="Rectangle 31"/>
              <p:cNvSpPr>
                <a:spLocks noChangeArrowheads="1"/>
              </p:cNvSpPr>
              <p:nvPr/>
            </p:nvSpPr>
            <p:spPr bwMode="auto">
              <a:xfrm>
                <a:off x="2590" y="6"/>
                <a:ext cx="48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bg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320" name="Rectangle 32"/>
              <p:cNvSpPr>
                <a:spLocks noChangeArrowheads="1"/>
              </p:cNvSpPr>
              <p:nvPr/>
            </p:nvSpPr>
            <p:spPr bwMode="auto">
              <a:xfrm>
                <a:off x="2686" y="6"/>
                <a:ext cx="48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bg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321" name="Rectangle 33"/>
              <p:cNvSpPr>
                <a:spLocks noChangeArrowheads="1"/>
              </p:cNvSpPr>
              <p:nvPr/>
            </p:nvSpPr>
            <p:spPr bwMode="auto">
              <a:xfrm>
                <a:off x="2782" y="6"/>
                <a:ext cx="48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bg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322" name="Rectangle 34"/>
              <p:cNvSpPr>
                <a:spLocks noChangeArrowheads="1"/>
              </p:cNvSpPr>
              <p:nvPr/>
            </p:nvSpPr>
            <p:spPr bwMode="auto">
              <a:xfrm>
                <a:off x="2878" y="6"/>
                <a:ext cx="48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bg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323" name="Rectangle 35"/>
              <p:cNvSpPr>
                <a:spLocks noChangeArrowheads="1"/>
              </p:cNvSpPr>
              <p:nvPr/>
            </p:nvSpPr>
            <p:spPr bwMode="auto">
              <a:xfrm>
                <a:off x="2974" y="6"/>
                <a:ext cx="48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bg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324" name="Rectangle 36"/>
              <p:cNvSpPr>
                <a:spLocks noChangeArrowheads="1"/>
              </p:cNvSpPr>
              <p:nvPr/>
            </p:nvSpPr>
            <p:spPr bwMode="auto">
              <a:xfrm>
                <a:off x="3070" y="6"/>
                <a:ext cx="48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bg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325" name="Rectangle 37"/>
              <p:cNvSpPr>
                <a:spLocks noChangeArrowheads="1"/>
              </p:cNvSpPr>
              <p:nvPr/>
            </p:nvSpPr>
            <p:spPr bwMode="auto">
              <a:xfrm>
                <a:off x="3166" y="6"/>
                <a:ext cx="48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bg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326" name="Rectangle 38"/>
              <p:cNvSpPr>
                <a:spLocks noChangeArrowheads="1"/>
              </p:cNvSpPr>
              <p:nvPr/>
            </p:nvSpPr>
            <p:spPr bwMode="auto">
              <a:xfrm>
                <a:off x="3262" y="6"/>
                <a:ext cx="48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bg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327" name="Rectangle 39"/>
              <p:cNvSpPr>
                <a:spLocks noChangeArrowheads="1"/>
              </p:cNvSpPr>
              <p:nvPr/>
            </p:nvSpPr>
            <p:spPr bwMode="auto">
              <a:xfrm>
                <a:off x="3358" y="6"/>
                <a:ext cx="48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bg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328" name="Rectangle 40"/>
              <p:cNvSpPr>
                <a:spLocks noChangeArrowheads="1"/>
              </p:cNvSpPr>
              <p:nvPr/>
            </p:nvSpPr>
            <p:spPr bwMode="auto">
              <a:xfrm>
                <a:off x="3454" y="6"/>
                <a:ext cx="48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bg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329" name="Rectangle 41"/>
              <p:cNvSpPr>
                <a:spLocks noChangeArrowheads="1"/>
              </p:cNvSpPr>
              <p:nvPr/>
            </p:nvSpPr>
            <p:spPr bwMode="auto">
              <a:xfrm>
                <a:off x="3550" y="6"/>
                <a:ext cx="48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bg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330" name="Rectangle 42"/>
              <p:cNvSpPr>
                <a:spLocks noChangeArrowheads="1"/>
              </p:cNvSpPr>
              <p:nvPr/>
            </p:nvSpPr>
            <p:spPr bwMode="auto">
              <a:xfrm>
                <a:off x="3646" y="6"/>
                <a:ext cx="48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bg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331" name="Rectangle 43"/>
              <p:cNvSpPr>
                <a:spLocks noChangeArrowheads="1"/>
              </p:cNvSpPr>
              <p:nvPr/>
            </p:nvSpPr>
            <p:spPr bwMode="auto">
              <a:xfrm>
                <a:off x="3742" y="6"/>
                <a:ext cx="48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bg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332" name="Rectangle 44"/>
              <p:cNvSpPr>
                <a:spLocks noChangeArrowheads="1"/>
              </p:cNvSpPr>
              <p:nvPr/>
            </p:nvSpPr>
            <p:spPr bwMode="auto">
              <a:xfrm>
                <a:off x="3838" y="6"/>
                <a:ext cx="48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bg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333" name="Rectangle 45"/>
              <p:cNvSpPr>
                <a:spLocks noChangeArrowheads="1"/>
              </p:cNvSpPr>
              <p:nvPr/>
            </p:nvSpPr>
            <p:spPr bwMode="auto">
              <a:xfrm>
                <a:off x="3934" y="6"/>
                <a:ext cx="48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bg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334" name="Rectangle 46"/>
              <p:cNvSpPr>
                <a:spLocks noChangeArrowheads="1"/>
              </p:cNvSpPr>
              <p:nvPr/>
            </p:nvSpPr>
            <p:spPr bwMode="auto">
              <a:xfrm>
                <a:off x="4030" y="6"/>
                <a:ext cx="48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bg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335" name="Rectangle 47"/>
              <p:cNvSpPr>
                <a:spLocks noChangeArrowheads="1"/>
              </p:cNvSpPr>
              <p:nvPr/>
            </p:nvSpPr>
            <p:spPr bwMode="auto">
              <a:xfrm>
                <a:off x="4126" y="6"/>
                <a:ext cx="48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bg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336" name="Rectangle 48"/>
              <p:cNvSpPr>
                <a:spLocks noChangeArrowheads="1"/>
              </p:cNvSpPr>
              <p:nvPr/>
            </p:nvSpPr>
            <p:spPr bwMode="auto">
              <a:xfrm>
                <a:off x="4222" y="6"/>
                <a:ext cx="48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bg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337" name="Rectangle 49"/>
              <p:cNvSpPr>
                <a:spLocks noChangeArrowheads="1"/>
              </p:cNvSpPr>
              <p:nvPr/>
            </p:nvSpPr>
            <p:spPr bwMode="auto">
              <a:xfrm>
                <a:off x="4318" y="6"/>
                <a:ext cx="48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bg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338" name="Rectangle 50"/>
              <p:cNvSpPr>
                <a:spLocks noChangeArrowheads="1"/>
              </p:cNvSpPr>
              <p:nvPr/>
            </p:nvSpPr>
            <p:spPr bwMode="auto">
              <a:xfrm>
                <a:off x="4414" y="6"/>
                <a:ext cx="48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bg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339" name="Rectangle 51"/>
              <p:cNvSpPr>
                <a:spLocks noChangeArrowheads="1"/>
              </p:cNvSpPr>
              <p:nvPr/>
            </p:nvSpPr>
            <p:spPr bwMode="auto">
              <a:xfrm>
                <a:off x="4510" y="6"/>
                <a:ext cx="48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bg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340" name="Rectangle 52"/>
              <p:cNvSpPr>
                <a:spLocks noChangeArrowheads="1"/>
              </p:cNvSpPr>
              <p:nvPr/>
            </p:nvSpPr>
            <p:spPr bwMode="auto">
              <a:xfrm>
                <a:off x="4606" y="6"/>
                <a:ext cx="48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bg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341" name="Rectangle 53"/>
              <p:cNvSpPr>
                <a:spLocks noChangeArrowheads="1"/>
              </p:cNvSpPr>
              <p:nvPr/>
            </p:nvSpPr>
            <p:spPr bwMode="auto">
              <a:xfrm>
                <a:off x="4702" y="6"/>
                <a:ext cx="48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bg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342" name="Rectangle 54"/>
              <p:cNvSpPr>
                <a:spLocks noChangeArrowheads="1"/>
              </p:cNvSpPr>
              <p:nvPr/>
            </p:nvSpPr>
            <p:spPr bwMode="auto">
              <a:xfrm>
                <a:off x="4798" y="6"/>
                <a:ext cx="48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bg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343" name="Rectangle 55"/>
              <p:cNvSpPr>
                <a:spLocks noChangeArrowheads="1"/>
              </p:cNvSpPr>
              <p:nvPr/>
            </p:nvSpPr>
            <p:spPr bwMode="auto">
              <a:xfrm>
                <a:off x="4894" y="6"/>
                <a:ext cx="48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bg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344" name="Rectangle 56"/>
              <p:cNvSpPr>
                <a:spLocks noChangeArrowheads="1"/>
              </p:cNvSpPr>
              <p:nvPr/>
            </p:nvSpPr>
            <p:spPr bwMode="auto">
              <a:xfrm>
                <a:off x="4990" y="6"/>
                <a:ext cx="48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bg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345" name="Rectangle 57"/>
              <p:cNvSpPr>
                <a:spLocks noChangeArrowheads="1"/>
              </p:cNvSpPr>
              <p:nvPr/>
            </p:nvSpPr>
            <p:spPr bwMode="auto">
              <a:xfrm>
                <a:off x="5086" y="6"/>
                <a:ext cx="48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bg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346" name="Rectangle 58"/>
              <p:cNvSpPr>
                <a:spLocks noChangeArrowheads="1"/>
              </p:cNvSpPr>
              <p:nvPr/>
            </p:nvSpPr>
            <p:spPr bwMode="auto">
              <a:xfrm>
                <a:off x="5182" y="6"/>
                <a:ext cx="48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bg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347" name="Rectangle 59"/>
              <p:cNvSpPr>
                <a:spLocks noChangeArrowheads="1"/>
              </p:cNvSpPr>
              <p:nvPr/>
            </p:nvSpPr>
            <p:spPr bwMode="auto">
              <a:xfrm>
                <a:off x="5278" y="6"/>
                <a:ext cx="48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bg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348" name="Rectangle 60"/>
              <p:cNvSpPr>
                <a:spLocks noChangeArrowheads="1"/>
              </p:cNvSpPr>
              <p:nvPr/>
            </p:nvSpPr>
            <p:spPr bwMode="auto">
              <a:xfrm>
                <a:off x="5374" y="6"/>
                <a:ext cx="48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bg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349" name="Rectangle 61"/>
              <p:cNvSpPr>
                <a:spLocks noChangeArrowheads="1"/>
              </p:cNvSpPr>
              <p:nvPr/>
            </p:nvSpPr>
            <p:spPr bwMode="auto">
              <a:xfrm>
                <a:off x="5470" y="6"/>
                <a:ext cx="48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bg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350" name="Rectangle 62"/>
              <p:cNvSpPr>
                <a:spLocks noChangeArrowheads="1"/>
              </p:cNvSpPr>
              <p:nvPr/>
            </p:nvSpPr>
            <p:spPr bwMode="auto">
              <a:xfrm>
                <a:off x="5566" y="6"/>
                <a:ext cx="48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bg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351" name="Rectangle 63"/>
              <p:cNvSpPr>
                <a:spLocks noChangeArrowheads="1"/>
              </p:cNvSpPr>
              <p:nvPr/>
            </p:nvSpPr>
            <p:spPr bwMode="auto">
              <a:xfrm>
                <a:off x="5662" y="6"/>
                <a:ext cx="48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bg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sp>
          <p:nvSpPr>
            <p:cNvPr id="12352" name="Rectangle 64"/>
            <p:cNvSpPr>
              <a:spLocks noChangeArrowheads="1"/>
            </p:cNvSpPr>
            <p:nvPr/>
          </p:nvSpPr>
          <p:spPr bwMode="auto">
            <a:xfrm>
              <a:off x="429" y="0"/>
              <a:ext cx="5331" cy="4320"/>
            </a:xfrm>
            <a:prstGeom prst="rect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2353" name="Rectangle 65"/>
            <p:cNvSpPr>
              <a:spLocks noChangeArrowheads="1"/>
            </p:cNvSpPr>
            <p:nvPr/>
          </p:nvSpPr>
          <p:spPr bwMode="auto">
            <a:xfrm>
              <a:off x="0" y="0"/>
              <a:ext cx="5760" cy="321"/>
            </a:xfrm>
            <a:prstGeom prst="rect">
              <a:avLst/>
            </a:prstGeom>
            <a:solidFill>
              <a:schemeClr val="hlink">
                <a:alpha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12354" name="Rectangle 66"/>
          <p:cNvSpPr>
            <a:spLocks noChangeArrowheads="1"/>
          </p:cNvSpPr>
          <p:nvPr/>
        </p:nvSpPr>
        <p:spPr bwMode="auto">
          <a:xfrm>
            <a:off x="3505200" y="2590800"/>
            <a:ext cx="4892675" cy="76200"/>
          </a:xfrm>
          <a:prstGeom prst="rect">
            <a:avLst/>
          </a:prstGeom>
          <a:solidFill>
            <a:schemeClr val="hlink">
              <a:alpha val="50000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/>
            <a:endParaRPr kumimoji="1" lang="en-US">
              <a:latin typeface="Helvetica" charset="0"/>
            </a:endParaRPr>
          </a:p>
        </p:txBody>
      </p:sp>
      <p:sp>
        <p:nvSpPr>
          <p:cNvPr id="12355" name="Rectangle 67"/>
          <p:cNvSpPr>
            <a:spLocks noGrp="1" noChangeArrowheads="1"/>
          </p:cNvSpPr>
          <p:nvPr>
            <p:ph type="ctrTitle" sz="quarter"/>
          </p:nvPr>
        </p:nvSpPr>
        <p:spPr>
          <a:xfrm>
            <a:off x="779463" y="1447800"/>
            <a:ext cx="7678737" cy="1081088"/>
          </a:xfrm>
        </p:spPr>
        <p:txBody>
          <a:bodyPr/>
          <a:lstStyle>
            <a:lvl1pPr algn="r">
              <a:defRPr/>
            </a:lvl1pPr>
          </a:lstStyle>
          <a:p>
            <a:pPr lvl="0"/>
            <a:r>
              <a:rPr lang="en-US" noProof="0" smtClean="0"/>
              <a:t>Click to edit Master title style</a:t>
            </a:r>
          </a:p>
        </p:txBody>
      </p:sp>
      <p:sp>
        <p:nvSpPr>
          <p:cNvPr id="12356" name="Rectangle 68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4021138" y="2860675"/>
            <a:ext cx="4437062" cy="3114675"/>
          </a:xfrm>
        </p:spPr>
        <p:txBody>
          <a:bodyPr/>
          <a:lstStyle>
            <a:lvl1pPr marL="0" indent="0">
              <a:buFont typeface="Wingdings" charset="2"/>
              <a:buNone/>
              <a:defRPr/>
            </a:lvl1pPr>
          </a:lstStyle>
          <a:p>
            <a:pPr lvl="0"/>
            <a:r>
              <a:rPr lang="en-US" noProof="0" smtClean="0"/>
              <a:t>Click to edit Master subtitle style</a:t>
            </a:r>
          </a:p>
        </p:txBody>
      </p:sp>
      <p:sp>
        <p:nvSpPr>
          <p:cNvPr id="12357" name="Rectangle 69"/>
          <p:cNvSpPr>
            <a:spLocks noGrp="1" noChangeArrowheads="1"/>
          </p:cNvSpPr>
          <p:nvPr>
            <p:ph type="dt" sz="quarter" idx="2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12358" name="Rectangle 70"/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12359" name="Rectangle 71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6C3DB07C-FC7E-4C83-ABB0-2921D60E9AD1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E54E2BB-0AFD-4FD1-9110-936717142E9E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19343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994525" y="533400"/>
            <a:ext cx="2039938" cy="55626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71538" y="533400"/>
            <a:ext cx="5970587" cy="55626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1074F73-0E2D-4632-B6BA-D8665A054F3B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843506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71538" y="533400"/>
            <a:ext cx="8162925" cy="109061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912813" y="1905000"/>
            <a:ext cx="3978275" cy="4191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43488" y="1905000"/>
            <a:ext cx="3979862" cy="4191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152525" y="62865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590925" y="62865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019925" y="62865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9094D96D-4E0D-4E3D-B13B-3F59773164AF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979748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71538" y="533400"/>
            <a:ext cx="8162925" cy="109061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912813" y="1905000"/>
            <a:ext cx="3978275" cy="4191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5043488" y="1905000"/>
            <a:ext cx="3979862" cy="20193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5043488" y="4076700"/>
            <a:ext cx="3979862" cy="20193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>
          <a:xfrm>
            <a:off x="1152525" y="62865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>
          <a:xfrm>
            <a:off x="3590925" y="62865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>
          <a:xfrm>
            <a:off x="7019925" y="62865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B5DB7E5E-D402-4873-B3BE-C8E0F0129584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237814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871538" y="533400"/>
            <a:ext cx="8162925" cy="109061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912813" y="1905000"/>
            <a:ext cx="3978275" cy="20193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5043488" y="1905000"/>
            <a:ext cx="3979862" cy="20193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912813" y="4076700"/>
            <a:ext cx="3978275" cy="20193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43488" y="4076700"/>
            <a:ext cx="3979862" cy="20193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1152525" y="62865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590925" y="62865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7019925" y="62865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A75D6910-93E6-48A2-92F4-4E31FA7329F2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82007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0A0921B-4ED6-450A-A4E1-FD5C13ED1253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00241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2AF7E5E-FD5D-4376-9957-6AF5FECFFAFC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0430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2813" y="1905000"/>
            <a:ext cx="3978275" cy="4191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43488" y="1905000"/>
            <a:ext cx="3979862" cy="4191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E8DC1FB-E9CC-45AF-B44D-DE537572AC74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25143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D173973-B5C2-4F3E-84AC-3C394A57E45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76208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C42007E-A3D6-4133-8AF5-411476C90AB5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98103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E37198E-7D45-43CA-A86A-4212BFF42AEF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24062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5A318F9-3736-4654-A9A1-59EB12803550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00797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689C493-DE54-46FB-9591-94BBCFC415C6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21926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266" name="Group 2"/>
          <p:cNvGrpSpPr>
            <a:grpSpLocks/>
          </p:cNvGrpSpPr>
          <p:nvPr/>
        </p:nvGrpSpPr>
        <p:grpSpPr bwMode="auto">
          <a:xfrm>
            <a:off x="0" y="0"/>
            <a:ext cx="9147175" cy="6867525"/>
            <a:chOff x="0" y="0"/>
            <a:chExt cx="5762" cy="4326"/>
          </a:xfrm>
        </p:grpSpPr>
        <p:sp>
          <p:nvSpPr>
            <p:cNvPr id="11267" name="Rectangle 3"/>
            <p:cNvSpPr>
              <a:spLocks noChangeArrowheads="1"/>
            </p:cNvSpPr>
            <p:nvPr/>
          </p:nvSpPr>
          <p:spPr bwMode="hidden">
            <a:xfrm>
              <a:off x="0" y="0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bg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268" name="Rectangle 4"/>
            <p:cNvSpPr>
              <a:spLocks noChangeArrowheads="1"/>
            </p:cNvSpPr>
            <p:nvPr/>
          </p:nvSpPr>
          <p:spPr bwMode="hidden">
            <a:xfrm>
              <a:off x="96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bg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269" name="Rectangle 5"/>
            <p:cNvSpPr>
              <a:spLocks noChangeArrowheads="1"/>
            </p:cNvSpPr>
            <p:nvPr/>
          </p:nvSpPr>
          <p:spPr bwMode="hidden">
            <a:xfrm>
              <a:off x="192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bg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270" name="Rectangle 6"/>
            <p:cNvSpPr>
              <a:spLocks noChangeArrowheads="1"/>
            </p:cNvSpPr>
            <p:nvPr/>
          </p:nvSpPr>
          <p:spPr bwMode="hidden">
            <a:xfrm>
              <a:off x="288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bg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271" name="Rectangle 7"/>
            <p:cNvSpPr>
              <a:spLocks noChangeArrowheads="1"/>
            </p:cNvSpPr>
            <p:nvPr/>
          </p:nvSpPr>
          <p:spPr bwMode="hidden">
            <a:xfrm>
              <a:off x="384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bg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272" name="Rectangle 8"/>
            <p:cNvSpPr>
              <a:spLocks noChangeArrowheads="1"/>
            </p:cNvSpPr>
            <p:nvPr/>
          </p:nvSpPr>
          <p:spPr bwMode="hidden">
            <a:xfrm>
              <a:off x="480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bg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273" name="Rectangle 9"/>
            <p:cNvSpPr>
              <a:spLocks noChangeArrowheads="1"/>
            </p:cNvSpPr>
            <p:nvPr/>
          </p:nvSpPr>
          <p:spPr bwMode="hidden">
            <a:xfrm>
              <a:off x="576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bg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274" name="Rectangle 10"/>
            <p:cNvSpPr>
              <a:spLocks noChangeArrowheads="1"/>
            </p:cNvSpPr>
            <p:nvPr/>
          </p:nvSpPr>
          <p:spPr bwMode="hidden">
            <a:xfrm>
              <a:off x="672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bg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275" name="Rectangle 11"/>
            <p:cNvSpPr>
              <a:spLocks noChangeArrowheads="1"/>
            </p:cNvSpPr>
            <p:nvPr/>
          </p:nvSpPr>
          <p:spPr bwMode="hidden">
            <a:xfrm>
              <a:off x="768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bg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276" name="Rectangle 12"/>
            <p:cNvSpPr>
              <a:spLocks noChangeArrowheads="1"/>
            </p:cNvSpPr>
            <p:nvPr/>
          </p:nvSpPr>
          <p:spPr bwMode="hidden">
            <a:xfrm>
              <a:off x="864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bg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277" name="Rectangle 13"/>
            <p:cNvSpPr>
              <a:spLocks noChangeArrowheads="1"/>
            </p:cNvSpPr>
            <p:nvPr/>
          </p:nvSpPr>
          <p:spPr bwMode="hidden">
            <a:xfrm>
              <a:off x="960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bg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278" name="Rectangle 14"/>
            <p:cNvSpPr>
              <a:spLocks noChangeArrowheads="1"/>
            </p:cNvSpPr>
            <p:nvPr/>
          </p:nvSpPr>
          <p:spPr bwMode="hidden">
            <a:xfrm>
              <a:off x="1056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bg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279" name="Rectangle 15"/>
            <p:cNvSpPr>
              <a:spLocks noChangeArrowheads="1"/>
            </p:cNvSpPr>
            <p:nvPr/>
          </p:nvSpPr>
          <p:spPr bwMode="hidden">
            <a:xfrm>
              <a:off x="1152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bg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280" name="Rectangle 16"/>
            <p:cNvSpPr>
              <a:spLocks noChangeArrowheads="1"/>
            </p:cNvSpPr>
            <p:nvPr/>
          </p:nvSpPr>
          <p:spPr bwMode="hidden">
            <a:xfrm>
              <a:off x="1248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bg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281" name="Rectangle 17"/>
            <p:cNvSpPr>
              <a:spLocks noChangeArrowheads="1"/>
            </p:cNvSpPr>
            <p:nvPr/>
          </p:nvSpPr>
          <p:spPr bwMode="hidden">
            <a:xfrm>
              <a:off x="1344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bg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282" name="Rectangle 18"/>
            <p:cNvSpPr>
              <a:spLocks noChangeArrowheads="1"/>
            </p:cNvSpPr>
            <p:nvPr/>
          </p:nvSpPr>
          <p:spPr bwMode="hidden">
            <a:xfrm>
              <a:off x="1440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bg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283" name="Rectangle 19"/>
            <p:cNvSpPr>
              <a:spLocks noChangeArrowheads="1"/>
            </p:cNvSpPr>
            <p:nvPr/>
          </p:nvSpPr>
          <p:spPr bwMode="hidden">
            <a:xfrm>
              <a:off x="1536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bg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284" name="Rectangle 20"/>
            <p:cNvSpPr>
              <a:spLocks noChangeArrowheads="1"/>
            </p:cNvSpPr>
            <p:nvPr/>
          </p:nvSpPr>
          <p:spPr bwMode="hidden">
            <a:xfrm>
              <a:off x="1632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bg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285" name="Rectangle 21"/>
            <p:cNvSpPr>
              <a:spLocks noChangeArrowheads="1"/>
            </p:cNvSpPr>
            <p:nvPr/>
          </p:nvSpPr>
          <p:spPr bwMode="hidden">
            <a:xfrm>
              <a:off x="1728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bg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286" name="Rectangle 22"/>
            <p:cNvSpPr>
              <a:spLocks noChangeArrowheads="1"/>
            </p:cNvSpPr>
            <p:nvPr/>
          </p:nvSpPr>
          <p:spPr bwMode="hidden">
            <a:xfrm>
              <a:off x="1824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bg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287" name="Rectangle 23"/>
            <p:cNvSpPr>
              <a:spLocks noChangeArrowheads="1"/>
            </p:cNvSpPr>
            <p:nvPr/>
          </p:nvSpPr>
          <p:spPr bwMode="hidden">
            <a:xfrm>
              <a:off x="1920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bg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288" name="Rectangle 24"/>
            <p:cNvSpPr>
              <a:spLocks noChangeArrowheads="1"/>
            </p:cNvSpPr>
            <p:nvPr/>
          </p:nvSpPr>
          <p:spPr bwMode="hidden">
            <a:xfrm>
              <a:off x="2016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bg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289" name="Rectangle 25"/>
            <p:cNvSpPr>
              <a:spLocks noChangeArrowheads="1"/>
            </p:cNvSpPr>
            <p:nvPr/>
          </p:nvSpPr>
          <p:spPr bwMode="hidden">
            <a:xfrm>
              <a:off x="2112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bg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290" name="Rectangle 26"/>
            <p:cNvSpPr>
              <a:spLocks noChangeArrowheads="1"/>
            </p:cNvSpPr>
            <p:nvPr/>
          </p:nvSpPr>
          <p:spPr bwMode="hidden">
            <a:xfrm>
              <a:off x="2208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bg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291" name="Rectangle 27"/>
            <p:cNvSpPr>
              <a:spLocks noChangeArrowheads="1"/>
            </p:cNvSpPr>
            <p:nvPr/>
          </p:nvSpPr>
          <p:spPr bwMode="hidden">
            <a:xfrm>
              <a:off x="2304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bg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292" name="Rectangle 28"/>
            <p:cNvSpPr>
              <a:spLocks noChangeArrowheads="1"/>
            </p:cNvSpPr>
            <p:nvPr/>
          </p:nvSpPr>
          <p:spPr bwMode="hidden">
            <a:xfrm>
              <a:off x="2400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bg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293" name="Rectangle 29"/>
            <p:cNvSpPr>
              <a:spLocks noChangeArrowheads="1"/>
            </p:cNvSpPr>
            <p:nvPr/>
          </p:nvSpPr>
          <p:spPr bwMode="hidden">
            <a:xfrm>
              <a:off x="2496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bg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294" name="Rectangle 30"/>
            <p:cNvSpPr>
              <a:spLocks noChangeArrowheads="1"/>
            </p:cNvSpPr>
            <p:nvPr/>
          </p:nvSpPr>
          <p:spPr bwMode="hidden">
            <a:xfrm>
              <a:off x="2592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bg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295" name="Rectangle 31"/>
            <p:cNvSpPr>
              <a:spLocks noChangeArrowheads="1"/>
            </p:cNvSpPr>
            <p:nvPr/>
          </p:nvSpPr>
          <p:spPr bwMode="hidden">
            <a:xfrm>
              <a:off x="2688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bg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296" name="Rectangle 32"/>
            <p:cNvSpPr>
              <a:spLocks noChangeArrowheads="1"/>
            </p:cNvSpPr>
            <p:nvPr/>
          </p:nvSpPr>
          <p:spPr bwMode="hidden">
            <a:xfrm>
              <a:off x="2784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bg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297" name="Rectangle 33"/>
            <p:cNvSpPr>
              <a:spLocks noChangeArrowheads="1"/>
            </p:cNvSpPr>
            <p:nvPr/>
          </p:nvSpPr>
          <p:spPr bwMode="hidden">
            <a:xfrm>
              <a:off x="2880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bg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298" name="Rectangle 34"/>
            <p:cNvSpPr>
              <a:spLocks noChangeArrowheads="1"/>
            </p:cNvSpPr>
            <p:nvPr/>
          </p:nvSpPr>
          <p:spPr bwMode="hidden">
            <a:xfrm>
              <a:off x="2976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bg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299" name="Rectangle 35"/>
            <p:cNvSpPr>
              <a:spLocks noChangeArrowheads="1"/>
            </p:cNvSpPr>
            <p:nvPr/>
          </p:nvSpPr>
          <p:spPr bwMode="hidden">
            <a:xfrm>
              <a:off x="3072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bg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300" name="Rectangle 36"/>
            <p:cNvSpPr>
              <a:spLocks noChangeArrowheads="1"/>
            </p:cNvSpPr>
            <p:nvPr/>
          </p:nvSpPr>
          <p:spPr bwMode="hidden">
            <a:xfrm>
              <a:off x="3168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bg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301" name="Rectangle 37"/>
            <p:cNvSpPr>
              <a:spLocks noChangeArrowheads="1"/>
            </p:cNvSpPr>
            <p:nvPr/>
          </p:nvSpPr>
          <p:spPr bwMode="hidden">
            <a:xfrm>
              <a:off x="3264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bg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302" name="Rectangle 38"/>
            <p:cNvSpPr>
              <a:spLocks noChangeArrowheads="1"/>
            </p:cNvSpPr>
            <p:nvPr/>
          </p:nvSpPr>
          <p:spPr bwMode="hidden">
            <a:xfrm>
              <a:off x="3360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bg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303" name="Rectangle 39"/>
            <p:cNvSpPr>
              <a:spLocks noChangeArrowheads="1"/>
            </p:cNvSpPr>
            <p:nvPr/>
          </p:nvSpPr>
          <p:spPr bwMode="hidden">
            <a:xfrm>
              <a:off x="3456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bg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304" name="Rectangle 40"/>
            <p:cNvSpPr>
              <a:spLocks noChangeArrowheads="1"/>
            </p:cNvSpPr>
            <p:nvPr/>
          </p:nvSpPr>
          <p:spPr bwMode="hidden">
            <a:xfrm>
              <a:off x="3552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bg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305" name="Rectangle 41"/>
            <p:cNvSpPr>
              <a:spLocks noChangeArrowheads="1"/>
            </p:cNvSpPr>
            <p:nvPr/>
          </p:nvSpPr>
          <p:spPr bwMode="hidden">
            <a:xfrm>
              <a:off x="3648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bg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306" name="Rectangle 42"/>
            <p:cNvSpPr>
              <a:spLocks noChangeArrowheads="1"/>
            </p:cNvSpPr>
            <p:nvPr/>
          </p:nvSpPr>
          <p:spPr bwMode="hidden">
            <a:xfrm>
              <a:off x="3744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bg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307" name="Rectangle 43"/>
            <p:cNvSpPr>
              <a:spLocks noChangeArrowheads="1"/>
            </p:cNvSpPr>
            <p:nvPr/>
          </p:nvSpPr>
          <p:spPr bwMode="hidden">
            <a:xfrm>
              <a:off x="3840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bg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308" name="Rectangle 44"/>
            <p:cNvSpPr>
              <a:spLocks noChangeArrowheads="1"/>
            </p:cNvSpPr>
            <p:nvPr/>
          </p:nvSpPr>
          <p:spPr bwMode="hidden">
            <a:xfrm>
              <a:off x="3936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bg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309" name="Rectangle 45"/>
            <p:cNvSpPr>
              <a:spLocks noChangeArrowheads="1"/>
            </p:cNvSpPr>
            <p:nvPr/>
          </p:nvSpPr>
          <p:spPr bwMode="hidden">
            <a:xfrm>
              <a:off x="4032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bg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310" name="Rectangle 46"/>
            <p:cNvSpPr>
              <a:spLocks noChangeArrowheads="1"/>
            </p:cNvSpPr>
            <p:nvPr/>
          </p:nvSpPr>
          <p:spPr bwMode="hidden">
            <a:xfrm>
              <a:off x="4128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bg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311" name="Rectangle 47"/>
            <p:cNvSpPr>
              <a:spLocks noChangeArrowheads="1"/>
            </p:cNvSpPr>
            <p:nvPr/>
          </p:nvSpPr>
          <p:spPr bwMode="hidden">
            <a:xfrm>
              <a:off x="4224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bg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312" name="Rectangle 48"/>
            <p:cNvSpPr>
              <a:spLocks noChangeArrowheads="1"/>
            </p:cNvSpPr>
            <p:nvPr/>
          </p:nvSpPr>
          <p:spPr bwMode="hidden">
            <a:xfrm>
              <a:off x="4320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bg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313" name="Rectangle 49"/>
            <p:cNvSpPr>
              <a:spLocks noChangeArrowheads="1"/>
            </p:cNvSpPr>
            <p:nvPr/>
          </p:nvSpPr>
          <p:spPr bwMode="hidden">
            <a:xfrm>
              <a:off x="4416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bg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314" name="Rectangle 50"/>
            <p:cNvSpPr>
              <a:spLocks noChangeArrowheads="1"/>
            </p:cNvSpPr>
            <p:nvPr/>
          </p:nvSpPr>
          <p:spPr bwMode="hidden">
            <a:xfrm>
              <a:off x="4512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bg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315" name="Rectangle 51"/>
            <p:cNvSpPr>
              <a:spLocks noChangeArrowheads="1"/>
            </p:cNvSpPr>
            <p:nvPr/>
          </p:nvSpPr>
          <p:spPr bwMode="hidden">
            <a:xfrm>
              <a:off x="4608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bg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316" name="Rectangle 52"/>
            <p:cNvSpPr>
              <a:spLocks noChangeArrowheads="1"/>
            </p:cNvSpPr>
            <p:nvPr/>
          </p:nvSpPr>
          <p:spPr bwMode="hidden">
            <a:xfrm>
              <a:off x="4704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bg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317" name="Rectangle 53"/>
            <p:cNvSpPr>
              <a:spLocks noChangeArrowheads="1"/>
            </p:cNvSpPr>
            <p:nvPr/>
          </p:nvSpPr>
          <p:spPr bwMode="hidden">
            <a:xfrm>
              <a:off x="4800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bg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318" name="Rectangle 54"/>
            <p:cNvSpPr>
              <a:spLocks noChangeArrowheads="1"/>
            </p:cNvSpPr>
            <p:nvPr/>
          </p:nvSpPr>
          <p:spPr bwMode="hidden">
            <a:xfrm>
              <a:off x="4896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bg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319" name="Rectangle 55"/>
            <p:cNvSpPr>
              <a:spLocks noChangeArrowheads="1"/>
            </p:cNvSpPr>
            <p:nvPr/>
          </p:nvSpPr>
          <p:spPr bwMode="hidden">
            <a:xfrm>
              <a:off x="4992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bg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320" name="Rectangle 56"/>
            <p:cNvSpPr>
              <a:spLocks noChangeArrowheads="1"/>
            </p:cNvSpPr>
            <p:nvPr/>
          </p:nvSpPr>
          <p:spPr bwMode="hidden">
            <a:xfrm>
              <a:off x="5088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bg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321" name="Rectangle 57"/>
            <p:cNvSpPr>
              <a:spLocks noChangeArrowheads="1"/>
            </p:cNvSpPr>
            <p:nvPr/>
          </p:nvSpPr>
          <p:spPr bwMode="hidden">
            <a:xfrm>
              <a:off x="5184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bg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322" name="Rectangle 58"/>
            <p:cNvSpPr>
              <a:spLocks noChangeArrowheads="1"/>
            </p:cNvSpPr>
            <p:nvPr/>
          </p:nvSpPr>
          <p:spPr bwMode="hidden">
            <a:xfrm>
              <a:off x="5280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bg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323" name="Rectangle 59"/>
            <p:cNvSpPr>
              <a:spLocks noChangeArrowheads="1"/>
            </p:cNvSpPr>
            <p:nvPr/>
          </p:nvSpPr>
          <p:spPr bwMode="hidden">
            <a:xfrm>
              <a:off x="5376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bg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324" name="Rectangle 60"/>
            <p:cNvSpPr>
              <a:spLocks noChangeArrowheads="1"/>
            </p:cNvSpPr>
            <p:nvPr/>
          </p:nvSpPr>
          <p:spPr bwMode="hidden">
            <a:xfrm>
              <a:off x="5472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bg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325" name="Rectangle 61"/>
            <p:cNvSpPr>
              <a:spLocks noChangeArrowheads="1"/>
            </p:cNvSpPr>
            <p:nvPr/>
          </p:nvSpPr>
          <p:spPr bwMode="hidden">
            <a:xfrm>
              <a:off x="5568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bg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326" name="Rectangle 62"/>
            <p:cNvSpPr>
              <a:spLocks noChangeArrowheads="1"/>
            </p:cNvSpPr>
            <p:nvPr/>
          </p:nvSpPr>
          <p:spPr bwMode="hidden">
            <a:xfrm>
              <a:off x="5664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bg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327" name="Rectangle 63"/>
            <p:cNvSpPr>
              <a:spLocks noChangeArrowheads="1"/>
            </p:cNvSpPr>
            <p:nvPr/>
          </p:nvSpPr>
          <p:spPr bwMode="hidden">
            <a:xfrm>
              <a:off x="431" y="0"/>
              <a:ext cx="5331" cy="4320"/>
            </a:xfrm>
            <a:prstGeom prst="rect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328" name="Rectangle 64"/>
            <p:cNvSpPr>
              <a:spLocks noChangeArrowheads="1"/>
            </p:cNvSpPr>
            <p:nvPr/>
          </p:nvSpPr>
          <p:spPr bwMode="blackGray">
            <a:xfrm>
              <a:off x="0" y="1081"/>
              <a:ext cx="4378" cy="47"/>
            </a:xfrm>
            <a:prstGeom prst="rect">
              <a:avLst/>
            </a:prstGeom>
            <a:solidFill>
              <a:schemeClr val="hlink">
                <a:alpha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11329" name="Rectangle 65"/>
          <p:cNvSpPr>
            <a:spLocks noGrp="1" noChangeArrowheads="1"/>
          </p:cNvSpPr>
          <p:nvPr>
            <p:ph type="title"/>
          </p:nvPr>
        </p:nvSpPr>
        <p:spPr bwMode="auto">
          <a:xfrm>
            <a:off x="871538" y="533400"/>
            <a:ext cx="8162925" cy="1090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1330" name="Rectangle 66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2813" y="1905000"/>
            <a:ext cx="8110537" cy="419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1331" name="Rectangle 6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152525" y="62865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11332" name="Rectangle 6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590925" y="62865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11333" name="Rectangle 6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9925" y="62865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400">
                <a:latin typeface="+mn-lt"/>
              </a:defRPr>
            </a:lvl1pPr>
          </a:lstStyle>
          <a:p>
            <a:fld id="{47A12523-16B1-440E-A9F4-318BE4C0CCF2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  <p:sldLayoutId id="2147483661" r:id="rId12"/>
    <p:sldLayoutId id="2147483662" r:id="rId13"/>
    <p:sldLayoutId id="2147483663" r:id="rId14"/>
  </p:sldLayoutIdLst>
  <p:txStyles>
    <p:titleStyle>
      <a:lvl1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Helvetica" charset="0"/>
        </a:defRPr>
      </a:lvl2pPr>
      <a:lvl3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Helvetica" charset="0"/>
        </a:defRPr>
      </a:lvl3pPr>
      <a:lvl4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Helvetica" charset="0"/>
        </a:defRPr>
      </a:lvl4pPr>
      <a:lvl5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Helvetica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Helvetica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Helvetica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Helvetica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Helvetica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75000"/>
        <a:buFont typeface="Wingdings" charset="2"/>
        <a:buChar char="n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70000"/>
        <a:buFont typeface="Wingdings" charset="2"/>
        <a:buChar char="n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Char char="•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85000"/>
        <a:buChar char="•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85000"/>
        <a:buChar char="•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85000"/>
        <a:buChar char="•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85000"/>
        <a:buChar char="•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85000"/>
        <a:buChar char="•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wmf"/><Relationship Id="rId2" Type="http://schemas.openxmlformats.org/officeDocument/2006/relationships/image" Target="../media/image17.wmf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21.wmf"/><Relationship Id="rId5" Type="http://schemas.openxmlformats.org/officeDocument/2006/relationships/image" Target="../media/image20.wmf"/><Relationship Id="rId4" Type="http://schemas.openxmlformats.org/officeDocument/2006/relationships/image" Target="../media/image19.w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wmf"/><Relationship Id="rId2" Type="http://schemas.openxmlformats.org/officeDocument/2006/relationships/image" Target="../media/image22.wmf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25.wmf"/><Relationship Id="rId4" Type="http://schemas.openxmlformats.org/officeDocument/2006/relationships/image" Target="../media/image24.wmf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wmf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Word_97_-_2003_Document1.doc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27.emf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wmf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wmf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wmf"/><Relationship Id="rId2" Type="http://schemas.openxmlformats.org/officeDocument/2006/relationships/image" Target="../media/image30.wmf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33.wmf"/><Relationship Id="rId4" Type="http://schemas.openxmlformats.org/officeDocument/2006/relationships/image" Target="../media/image32.wmf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wmf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wmf"/><Relationship Id="rId2" Type="http://schemas.openxmlformats.org/officeDocument/2006/relationships/image" Target="../media/image6.wmf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wmf"/><Relationship Id="rId3" Type="http://schemas.openxmlformats.org/officeDocument/2006/relationships/image" Target="../media/image9.wmf"/><Relationship Id="rId7" Type="http://schemas.openxmlformats.org/officeDocument/2006/relationships/image" Target="../media/image13.wmf"/><Relationship Id="rId2" Type="http://schemas.openxmlformats.org/officeDocument/2006/relationships/image" Target="../media/image8.wmf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12.wmf"/><Relationship Id="rId5" Type="http://schemas.openxmlformats.org/officeDocument/2006/relationships/image" Target="../media/image11.wmf"/><Relationship Id="rId4" Type="http://schemas.openxmlformats.org/officeDocument/2006/relationships/image" Target="../media/image10.wmf"/><Relationship Id="rId9" Type="http://schemas.openxmlformats.org/officeDocument/2006/relationships/image" Target="../media/image15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wmf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/>
              <a:t>Class Expectations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4419600" y="3200400"/>
            <a:ext cx="4437062" cy="3114675"/>
          </a:xfrm>
        </p:spPr>
        <p:txBody>
          <a:bodyPr/>
          <a:lstStyle/>
          <a:p>
            <a:r>
              <a:rPr lang="en-US" dirty="0" smtClean="0"/>
              <a:t>Room 712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85" name="Picture 1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63000" y="8229600"/>
            <a:ext cx="1257300" cy="1257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197" name="Rectangle 29"/>
          <p:cNvSpPr>
            <a:spLocks noGrp="1" noChangeArrowheads="1"/>
          </p:cNvSpPr>
          <p:nvPr>
            <p:ph type="title" sz="quarter"/>
          </p:nvPr>
        </p:nvSpPr>
        <p:spPr/>
        <p:txBody>
          <a:bodyPr/>
          <a:lstStyle/>
          <a:p>
            <a:r>
              <a:rPr lang="en-US" dirty="0" smtClean="0"/>
              <a:t>Grooming! No </a:t>
            </a:r>
            <a:r>
              <a:rPr lang="en-US" dirty="0"/>
              <a:t>grooming in </a:t>
            </a:r>
            <a:r>
              <a:rPr lang="en-US" dirty="0" smtClean="0"/>
              <a:t>class….</a:t>
            </a:r>
            <a:endParaRPr lang="en-US" dirty="0"/>
          </a:p>
        </p:txBody>
      </p:sp>
      <p:pic>
        <p:nvPicPr>
          <p:cNvPr id="7202" name="Picture 34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626100" y="4076700"/>
            <a:ext cx="2814638" cy="2019300"/>
          </a:xfrm>
          <a:noFill/>
          <a:ln/>
        </p:spPr>
      </p:pic>
      <p:pic>
        <p:nvPicPr>
          <p:cNvPr id="7203" name="Picture 35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243638" y="1905000"/>
            <a:ext cx="1577975" cy="2019300"/>
          </a:xfrm>
          <a:noFill/>
          <a:ln/>
        </p:spPr>
      </p:pic>
      <p:pic>
        <p:nvPicPr>
          <p:cNvPr id="7205" name="Picture 37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520825" y="4076700"/>
            <a:ext cx="2760663" cy="2019300"/>
          </a:xfrm>
          <a:noFill/>
          <a:ln/>
        </p:spPr>
      </p:pic>
      <p:pic>
        <p:nvPicPr>
          <p:cNvPr id="7207" name="Picture 39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555750" y="1905000"/>
            <a:ext cx="2692400" cy="2019300"/>
          </a:xfrm>
          <a:noFill/>
          <a:ln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 sz="quarter"/>
          </p:nvPr>
        </p:nvSpPr>
        <p:spPr/>
        <p:txBody>
          <a:bodyPr/>
          <a:lstStyle/>
          <a:p>
            <a:r>
              <a:rPr lang="en-US" sz="4000"/>
              <a:t>No perfume, cologne, hair spray, body spray,or scented lotion</a:t>
            </a:r>
            <a:endParaRPr lang="en-US"/>
          </a:p>
        </p:txBody>
      </p:sp>
      <p:pic>
        <p:nvPicPr>
          <p:cNvPr id="21511" name="Picture 7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893888" y="1905000"/>
            <a:ext cx="2019300" cy="2019300"/>
          </a:xfrm>
          <a:noFill/>
          <a:ln/>
        </p:spPr>
      </p:pic>
      <p:pic>
        <p:nvPicPr>
          <p:cNvPr id="21512" name="Picture 8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265863" y="1905000"/>
            <a:ext cx="1535112" cy="2019300"/>
          </a:xfrm>
          <a:noFill/>
          <a:ln/>
        </p:spPr>
      </p:pic>
      <p:pic>
        <p:nvPicPr>
          <p:cNvPr id="21513" name="Picture 9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275388" y="4076700"/>
            <a:ext cx="1514475" cy="2019300"/>
          </a:xfrm>
          <a:noFill/>
          <a:ln/>
        </p:spPr>
      </p:pic>
      <p:pic>
        <p:nvPicPr>
          <p:cNvPr id="21517" name="Picture 13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930400" y="4076700"/>
            <a:ext cx="1943100" cy="2019300"/>
          </a:xfrm>
          <a:noFill/>
          <a:ln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1026"/>
          <p:cNvSpPr>
            <a:spLocks noGrp="1" noChangeArrowheads="1"/>
          </p:cNvSpPr>
          <p:nvPr>
            <p:ph type="title"/>
          </p:nvPr>
        </p:nvSpPr>
        <p:spPr>
          <a:xfrm>
            <a:off x="871538" y="152400"/>
            <a:ext cx="8162925" cy="1471613"/>
          </a:xfrm>
        </p:spPr>
        <p:txBody>
          <a:bodyPr/>
          <a:lstStyle/>
          <a:p>
            <a:r>
              <a:rPr lang="en-US" dirty="0" smtClean="0"/>
              <a:t>6. What does the end of class look like?</a:t>
            </a:r>
            <a:endParaRPr lang="en-US" dirty="0"/>
          </a:p>
        </p:txBody>
      </p:sp>
      <p:sp>
        <p:nvSpPr>
          <p:cNvPr id="13315" name="Rectangle 1027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US" sz="2800" dirty="0"/>
              <a:t>Work until the bell </a:t>
            </a:r>
            <a:r>
              <a:rPr lang="en-US" sz="2800" dirty="0" smtClean="0"/>
              <a:t>rings, do </a:t>
            </a:r>
            <a:r>
              <a:rPr lang="en-US" sz="2800" dirty="0"/>
              <a:t>not pack up before the </a:t>
            </a:r>
            <a:r>
              <a:rPr lang="en-US" sz="2800" dirty="0" smtClean="0"/>
              <a:t>bell.</a:t>
            </a:r>
            <a:endParaRPr lang="en-US" sz="2800" dirty="0"/>
          </a:p>
          <a:p>
            <a:pPr>
              <a:lnSpc>
                <a:spcPct val="90000"/>
              </a:lnSpc>
            </a:pPr>
            <a:r>
              <a:rPr lang="en-US" sz="2800" dirty="0"/>
              <a:t>Clean up before you </a:t>
            </a:r>
            <a:r>
              <a:rPr lang="en-US" sz="2800" dirty="0" smtClean="0"/>
              <a:t>leave.</a:t>
            </a:r>
            <a:endParaRPr lang="en-US" sz="2800" dirty="0"/>
          </a:p>
          <a:p>
            <a:pPr>
              <a:lnSpc>
                <a:spcPct val="90000"/>
              </a:lnSpc>
            </a:pPr>
            <a:r>
              <a:rPr lang="en-US" sz="2800" dirty="0"/>
              <a:t>The teacher dismisses you, not the bell!</a:t>
            </a:r>
          </a:p>
        </p:txBody>
      </p:sp>
      <p:pic>
        <p:nvPicPr>
          <p:cNvPr id="13317" name="Picture 1029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043488" y="2673350"/>
            <a:ext cx="3979862" cy="2652713"/>
          </a:xfrm>
          <a:noFill/>
          <a:ln/>
        </p:spPr>
      </p:pic>
    </p:spTree>
    <p:extLst>
      <p:ext uri="{BB962C8B-B14F-4D97-AF65-F5344CB8AC3E}">
        <p14:creationId xmlns:p14="http://schemas.microsoft.com/office/powerpoint/2010/main" val="33828359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7. Final reminders?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3161256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2" name="Rectangle 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Follow school rules!</a:t>
            </a:r>
          </a:p>
        </p:txBody>
      </p:sp>
      <p:sp>
        <p:nvSpPr>
          <p:cNvPr id="9223" name="Rectangle 7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r>
              <a:rPr lang="en-US" sz="2800"/>
              <a:t>Know the rules for:</a:t>
            </a:r>
          </a:p>
          <a:p>
            <a:r>
              <a:rPr lang="en-US" sz="2800"/>
              <a:t>Classroom behavior</a:t>
            </a:r>
          </a:p>
          <a:p>
            <a:r>
              <a:rPr lang="en-US" sz="2800"/>
              <a:t>Dress Code</a:t>
            </a:r>
          </a:p>
          <a:p>
            <a:r>
              <a:rPr lang="en-US" sz="2800"/>
              <a:t>Attendance</a:t>
            </a:r>
          </a:p>
          <a:p>
            <a:r>
              <a:rPr lang="en-US" sz="2800"/>
              <a:t>Electronic Devices</a:t>
            </a:r>
          </a:p>
          <a:p>
            <a:r>
              <a:rPr lang="en-US" sz="2800"/>
              <a:t>Bad language</a:t>
            </a:r>
          </a:p>
          <a:p>
            <a:endParaRPr lang="en-US" sz="2800"/>
          </a:p>
        </p:txBody>
      </p:sp>
      <p:graphicFrame>
        <p:nvGraphicFramePr>
          <p:cNvPr id="9227" name="Object 11"/>
          <p:cNvGraphicFramePr>
            <a:graphicFrameLocks noGrp="1" noChangeAspect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1207061639"/>
              </p:ext>
            </p:extLst>
          </p:nvPr>
        </p:nvGraphicFramePr>
        <p:xfrm>
          <a:off x="5048250" y="2117725"/>
          <a:ext cx="3954463" cy="67992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584" name="Document" r:id="rId3" imgW="1747158" imgH="3004996" progId="Word.Document.8">
                  <p:embed/>
                </p:oleObj>
              </mc:Choice>
              <mc:Fallback>
                <p:oleObj name="Document" r:id="rId3" imgW="1747158" imgH="3004996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48250" y="2117725"/>
                        <a:ext cx="3954463" cy="67992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0082212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Use your </a:t>
            </a:r>
            <a:r>
              <a:rPr lang="en-US" b="1"/>
              <a:t>own</a:t>
            </a:r>
            <a:r>
              <a:rPr lang="en-US"/>
              <a:t> brain!</a:t>
            </a:r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r>
              <a:rPr lang="en-US" sz="2400" dirty="0"/>
              <a:t>Cheating is a violation of school policy.</a:t>
            </a:r>
          </a:p>
          <a:p>
            <a:r>
              <a:rPr lang="en-US" sz="2400" dirty="0"/>
              <a:t>Consequences include a 0% F grade on the work, referral, parent phone call, and repeated cheating </a:t>
            </a:r>
            <a:r>
              <a:rPr lang="en-US" sz="2400" dirty="0" smtClean="0"/>
              <a:t>can result </a:t>
            </a:r>
            <a:r>
              <a:rPr lang="en-US" sz="2400" dirty="0"/>
              <a:t>in removal from class with no credit!</a:t>
            </a:r>
          </a:p>
        </p:txBody>
      </p:sp>
      <p:pic>
        <p:nvPicPr>
          <p:cNvPr id="22533" name="Picture 5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043488" y="2009775"/>
            <a:ext cx="3979862" cy="3979863"/>
          </a:xfrm>
          <a:noFill/>
          <a:ln/>
        </p:spPr>
      </p:pic>
    </p:spTree>
    <p:extLst>
      <p:ext uri="{BB962C8B-B14F-4D97-AF65-F5344CB8AC3E}">
        <p14:creationId xmlns:p14="http://schemas.microsoft.com/office/powerpoint/2010/main" val="287196066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5" name="Rectangle 103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Use time wisely…</a:t>
            </a:r>
          </a:p>
        </p:txBody>
      </p:sp>
      <p:sp>
        <p:nvSpPr>
          <p:cNvPr id="14346" name="Rectangle 1034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r>
              <a:rPr lang="en-US" sz="2800" dirty="0"/>
              <a:t>Don’t throw away your time by wasting it!</a:t>
            </a:r>
          </a:p>
          <a:p>
            <a:r>
              <a:rPr lang="en-US" sz="2800" dirty="0"/>
              <a:t>Work hard!</a:t>
            </a:r>
          </a:p>
          <a:p>
            <a:r>
              <a:rPr lang="en-US" sz="2800" dirty="0"/>
              <a:t>Ask questions!</a:t>
            </a:r>
          </a:p>
          <a:p>
            <a:r>
              <a:rPr lang="en-US" sz="2800" dirty="0" smtClean="0"/>
              <a:t>Be curious!</a:t>
            </a:r>
            <a:endParaRPr lang="en-US" sz="2800" dirty="0"/>
          </a:p>
          <a:p>
            <a:r>
              <a:rPr lang="en-US" sz="2800" dirty="0"/>
              <a:t>Don’t be lazy!</a:t>
            </a:r>
          </a:p>
          <a:p>
            <a:endParaRPr lang="en-US" sz="2800" dirty="0"/>
          </a:p>
        </p:txBody>
      </p:sp>
      <p:pic>
        <p:nvPicPr>
          <p:cNvPr id="14348" name="Picture 1036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461000" y="1905000"/>
            <a:ext cx="3143250" cy="4191000"/>
          </a:xfrm>
          <a:noFill/>
          <a:ln/>
        </p:spPr>
      </p:pic>
    </p:spTree>
    <p:extLst>
      <p:ext uri="{BB962C8B-B14F-4D97-AF65-F5344CB8AC3E}">
        <p14:creationId xmlns:p14="http://schemas.microsoft.com/office/powerpoint/2010/main" val="24298734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 sz="quarter"/>
          </p:nvPr>
        </p:nvSpPr>
        <p:spPr/>
        <p:txBody>
          <a:bodyPr/>
          <a:lstStyle/>
          <a:p>
            <a:r>
              <a:rPr lang="en-US"/>
              <a:t>Be Successful!</a:t>
            </a:r>
          </a:p>
        </p:txBody>
      </p:sp>
      <p:pic>
        <p:nvPicPr>
          <p:cNvPr id="16389" name="Picture 5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noFill/>
          <a:ln/>
        </p:spPr>
      </p:pic>
      <p:pic>
        <p:nvPicPr>
          <p:cNvPr id="16394" name="Picture 10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833563" y="1905000"/>
            <a:ext cx="2136775" cy="2019300"/>
          </a:xfrm>
          <a:noFill/>
          <a:ln/>
        </p:spPr>
      </p:pic>
      <p:pic>
        <p:nvPicPr>
          <p:cNvPr id="16395" name="Picture 11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313488" y="4076700"/>
            <a:ext cx="1438275" cy="2019300"/>
          </a:xfrm>
          <a:noFill/>
          <a:ln/>
        </p:spPr>
      </p:pic>
      <p:pic>
        <p:nvPicPr>
          <p:cNvPr id="16397" name="Picture 13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681163" y="4076700"/>
            <a:ext cx="2441575" cy="2019300"/>
          </a:xfrm>
          <a:noFill/>
          <a:ln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8. </a:t>
            </a:r>
            <a:r>
              <a:rPr lang="en-US" dirty="0" smtClean="0"/>
              <a:t>Summary and Agreement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Summarize the most important aspects of our classroom expectations. </a:t>
            </a:r>
          </a:p>
          <a:p>
            <a:r>
              <a:rPr lang="en-US" dirty="0" smtClean="0"/>
              <a:t>I</a:t>
            </a:r>
            <a:r>
              <a:rPr lang="en-US" dirty="0" smtClean="0"/>
              <a:t>, _____</a:t>
            </a:r>
            <a:r>
              <a:rPr lang="en-US" sz="2800" baseline="-25000" dirty="0" smtClean="0"/>
              <a:t>your name</a:t>
            </a:r>
            <a:r>
              <a:rPr lang="en-US" dirty="0" smtClean="0"/>
              <a:t>______,  understand and agree to honor the expectations of room 712</a:t>
            </a:r>
            <a:r>
              <a:rPr lang="en-US" dirty="0" smtClean="0"/>
              <a:t>.</a:t>
            </a:r>
            <a:endParaRPr lang="en-US" dirty="0"/>
          </a:p>
          <a:p>
            <a:pPr marL="0" indent="0">
              <a:buNone/>
            </a:pPr>
            <a:r>
              <a:rPr lang="en-US" dirty="0" smtClean="0"/>
              <a:t>__________________________________</a:t>
            </a:r>
          </a:p>
          <a:p>
            <a:pPr marL="0" indent="0" algn="ctr">
              <a:buNone/>
            </a:pPr>
            <a:r>
              <a:rPr lang="en-US" dirty="0"/>
              <a:t> </a:t>
            </a:r>
            <a:r>
              <a:rPr lang="en-US" sz="2800" dirty="0" smtClean="0"/>
              <a:t>signature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6643741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8" name="Rectangle 6"/>
          <p:cNvSpPr>
            <a:spLocks noGrp="1" noChangeArrowheads="1"/>
          </p:cNvSpPr>
          <p:nvPr>
            <p:ph type="title"/>
          </p:nvPr>
        </p:nvSpPr>
        <p:spPr>
          <a:xfrm>
            <a:off x="871538" y="152400"/>
            <a:ext cx="8162925" cy="1471613"/>
          </a:xfrm>
        </p:spPr>
        <p:txBody>
          <a:bodyPr/>
          <a:lstStyle/>
          <a:p>
            <a:r>
              <a:rPr lang="en-US" dirty="0" smtClean="0"/>
              <a:t>1. What does the beginning of class look like?</a:t>
            </a:r>
            <a:endParaRPr lang="en-US" dirty="0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endParaRPr lang="en-US" sz="2400" dirty="0" smtClean="0"/>
          </a:p>
          <a:p>
            <a:pPr>
              <a:lnSpc>
                <a:spcPct val="90000"/>
              </a:lnSpc>
            </a:pPr>
            <a:r>
              <a:rPr lang="en-US" sz="2400" dirty="0" smtClean="0"/>
              <a:t>Enter the room </a:t>
            </a:r>
            <a:r>
              <a:rPr lang="en-US" sz="2400" b="1" dirty="0" smtClean="0"/>
              <a:t>respectfully</a:t>
            </a:r>
            <a:r>
              <a:rPr lang="en-US" sz="2400" dirty="0" smtClean="0"/>
              <a:t>.</a:t>
            </a:r>
          </a:p>
          <a:p>
            <a:pPr>
              <a:lnSpc>
                <a:spcPct val="90000"/>
              </a:lnSpc>
            </a:pPr>
            <a:r>
              <a:rPr lang="en-US" sz="2400" dirty="0" smtClean="0"/>
              <a:t>Be seated by the bell to be on time. </a:t>
            </a:r>
          </a:p>
          <a:p>
            <a:pPr>
              <a:lnSpc>
                <a:spcPct val="90000"/>
              </a:lnSpc>
            </a:pPr>
            <a:r>
              <a:rPr lang="en-US" sz="2400" dirty="0" smtClean="0"/>
              <a:t>Be ready to learn.</a:t>
            </a:r>
            <a:endParaRPr lang="en-US" sz="2400" dirty="0"/>
          </a:p>
          <a:p>
            <a:pPr>
              <a:lnSpc>
                <a:spcPct val="90000"/>
              </a:lnSpc>
            </a:pPr>
            <a:r>
              <a:rPr lang="en-US" sz="2400" dirty="0"/>
              <a:t>Begin working before the </a:t>
            </a:r>
            <a:r>
              <a:rPr lang="en-US" sz="2400" dirty="0" smtClean="0"/>
              <a:t>bell, update your learning log with the DLT, HW, etc.</a:t>
            </a:r>
            <a:endParaRPr lang="en-US" sz="2400" dirty="0"/>
          </a:p>
          <a:p>
            <a:pPr marL="0" indent="0">
              <a:lnSpc>
                <a:spcPct val="90000"/>
              </a:lnSpc>
              <a:buNone/>
            </a:pPr>
            <a:endParaRPr lang="en-US" sz="2400" dirty="0"/>
          </a:p>
          <a:p>
            <a:pPr>
              <a:lnSpc>
                <a:spcPct val="90000"/>
              </a:lnSpc>
            </a:pPr>
            <a:endParaRPr lang="en-US" sz="2400" dirty="0"/>
          </a:p>
        </p:txBody>
      </p:sp>
      <p:pic>
        <p:nvPicPr>
          <p:cNvPr id="3081" name="Picture 9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075238" y="1905000"/>
            <a:ext cx="3916362" cy="4191000"/>
          </a:xfrm>
          <a:noFill/>
          <a:ln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2. What supplies do I need?</a:t>
            </a:r>
            <a:endParaRPr lang="en-US" dirty="0"/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r>
              <a:rPr lang="en-US" sz="2800" dirty="0" smtClean="0"/>
              <a:t>Binder</a:t>
            </a:r>
          </a:p>
          <a:p>
            <a:r>
              <a:rPr lang="en-US" sz="2800" dirty="0" smtClean="0"/>
              <a:t>Daily Learning Log</a:t>
            </a:r>
            <a:endParaRPr lang="en-US" sz="2800" dirty="0"/>
          </a:p>
          <a:p>
            <a:r>
              <a:rPr lang="en-US" sz="2800" dirty="0"/>
              <a:t>Pencils</a:t>
            </a:r>
          </a:p>
          <a:p>
            <a:r>
              <a:rPr lang="en-US" sz="2800" dirty="0"/>
              <a:t>Pens</a:t>
            </a:r>
          </a:p>
          <a:p>
            <a:r>
              <a:rPr lang="en-US" sz="2800" dirty="0"/>
              <a:t>Paper</a:t>
            </a:r>
          </a:p>
          <a:p>
            <a:r>
              <a:rPr lang="en-US" sz="2800" dirty="0"/>
              <a:t>Handouts</a:t>
            </a:r>
          </a:p>
          <a:p>
            <a:r>
              <a:rPr lang="en-US" sz="2800" dirty="0"/>
              <a:t>Books</a:t>
            </a:r>
          </a:p>
          <a:p>
            <a:r>
              <a:rPr lang="en-US" sz="2800" dirty="0"/>
              <a:t>Homework</a:t>
            </a:r>
          </a:p>
          <a:p>
            <a:pPr>
              <a:buFont typeface="Wingdings" charset="2"/>
              <a:buNone/>
            </a:pPr>
            <a:endParaRPr lang="en-US" sz="2800" dirty="0"/>
          </a:p>
        </p:txBody>
      </p:sp>
      <p:pic>
        <p:nvPicPr>
          <p:cNvPr id="15366" name="Picture 6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043488" y="2009775"/>
            <a:ext cx="3979862" cy="3979863"/>
          </a:xfrm>
          <a:noFill/>
          <a:ln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>
          <a:xfrm>
            <a:off x="871538" y="304800"/>
            <a:ext cx="8162925" cy="1319213"/>
          </a:xfrm>
        </p:spPr>
        <p:txBody>
          <a:bodyPr/>
          <a:lstStyle/>
          <a:p>
            <a:r>
              <a:rPr lang="en-US" dirty="0" smtClean="0"/>
              <a:t>How can receive credit for my assignments?</a:t>
            </a:r>
            <a:endParaRPr lang="en-US" dirty="0"/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912813" y="1905000"/>
            <a:ext cx="3978275" cy="4953000"/>
          </a:xfrm>
        </p:spPr>
        <p:txBody>
          <a:bodyPr/>
          <a:lstStyle/>
          <a:p>
            <a:r>
              <a:rPr lang="en-US" sz="2000" dirty="0"/>
              <a:t>It is important </a:t>
            </a:r>
            <a:r>
              <a:rPr lang="en-US" sz="2000" dirty="0" smtClean="0"/>
              <a:t>to turn </a:t>
            </a:r>
            <a:r>
              <a:rPr lang="en-US" sz="2000" dirty="0"/>
              <a:t>in assignments that are neat, clean, and </a:t>
            </a:r>
            <a:r>
              <a:rPr lang="en-US" sz="2000" dirty="0" smtClean="0"/>
              <a:t>professional!</a:t>
            </a:r>
          </a:p>
          <a:p>
            <a:r>
              <a:rPr lang="en-US" sz="2000" dirty="0" smtClean="0"/>
              <a:t>No </a:t>
            </a:r>
            <a:r>
              <a:rPr lang="en-US" sz="2000" dirty="0"/>
              <a:t>drawing on, wrinkling, crumpling, tagging, or decorating your work</a:t>
            </a:r>
            <a:r>
              <a:rPr lang="en-US" sz="2000" dirty="0" smtClean="0"/>
              <a:t>!</a:t>
            </a:r>
          </a:p>
          <a:p>
            <a:r>
              <a:rPr lang="en-US" sz="2000" dirty="0" smtClean="0"/>
              <a:t>Write assignment title on the top line. </a:t>
            </a:r>
          </a:p>
          <a:p>
            <a:r>
              <a:rPr lang="en-US" sz="2000" dirty="0" smtClean="0"/>
              <a:t>Include Proper Heading:</a:t>
            </a:r>
          </a:p>
          <a:p>
            <a:pPr lvl="1"/>
            <a:r>
              <a:rPr lang="en-US" sz="1800" dirty="0" smtClean="0"/>
              <a:t>Name</a:t>
            </a:r>
          </a:p>
          <a:p>
            <a:pPr lvl="1"/>
            <a:r>
              <a:rPr lang="en-US" sz="1800" dirty="0" smtClean="0"/>
              <a:t>English 11</a:t>
            </a:r>
            <a:endParaRPr lang="en-US" sz="1800" dirty="0" smtClean="0"/>
          </a:p>
          <a:p>
            <a:pPr lvl="1"/>
            <a:r>
              <a:rPr lang="en-US" sz="1800" dirty="0" err="1" smtClean="0"/>
              <a:t>Cadwell</a:t>
            </a:r>
            <a:r>
              <a:rPr lang="en-US" sz="1800" dirty="0" smtClean="0"/>
              <a:t>/Cancino Per____</a:t>
            </a:r>
          </a:p>
          <a:p>
            <a:pPr lvl="1"/>
            <a:r>
              <a:rPr lang="en-US" sz="1800" dirty="0" smtClean="0"/>
              <a:t>Date</a:t>
            </a:r>
          </a:p>
          <a:p>
            <a:pPr lvl="1"/>
            <a:endParaRPr lang="en-US" sz="2000" dirty="0"/>
          </a:p>
          <a:p>
            <a:pPr marL="457200" lvl="1" indent="0">
              <a:buNone/>
            </a:pPr>
            <a:endParaRPr lang="en-US" sz="2000" dirty="0" smtClean="0"/>
          </a:p>
          <a:p>
            <a:pPr lvl="1"/>
            <a:endParaRPr lang="en-US" sz="2000" dirty="0"/>
          </a:p>
        </p:txBody>
      </p:sp>
      <p:pic>
        <p:nvPicPr>
          <p:cNvPr id="19469" name="Picture 13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815013" y="4038600"/>
            <a:ext cx="2676525" cy="2019300"/>
          </a:xfrm>
          <a:noFill/>
          <a:ln/>
        </p:spPr>
      </p:pic>
      <p:pic>
        <p:nvPicPr>
          <p:cNvPr id="19471" name="Picture 15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867400" y="1981200"/>
            <a:ext cx="1939925" cy="2019300"/>
          </a:xfrm>
          <a:noFill/>
          <a:ln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>
          <a:xfrm>
            <a:off x="981075" y="152400"/>
            <a:ext cx="8162925" cy="1319213"/>
          </a:xfrm>
        </p:spPr>
        <p:txBody>
          <a:bodyPr/>
          <a:lstStyle/>
          <a:p>
            <a:r>
              <a:rPr lang="en-US" dirty="0" smtClean="0"/>
              <a:t>3. What is the expected behavior?</a:t>
            </a:r>
            <a:endParaRPr lang="en-US" dirty="0"/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r>
              <a:rPr lang="en-US" sz="2400" dirty="0" smtClean="0"/>
              <a:t>Be respectful in all ways: with your words, attitude, body language, behavior, and towards our classroom.</a:t>
            </a:r>
            <a:endParaRPr lang="en-US" sz="2400" dirty="0"/>
          </a:p>
          <a:p>
            <a:r>
              <a:rPr lang="en-US" sz="2400" dirty="0" smtClean="0"/>
              <a:t>Take care of each other, take care of our space.</a:t>
            </a:r>
            <a:endParaRPr lang="en-US" sz="2400" dirty="0"/>
          </a:p>
          <a:p>
            <a:pPr lvl="0">
              <a:buClr>
                <a:srgbClr val="9A0000"/>
              </a:buClr>
            </a:pPr>
            <a:r>
              <a:rPr lang="en-US" sz="2400" dirty="0" smtClean="0">
                <a:solidFill>
                  <a:srgbClr val="000000"/>
                </a:solidFill>
              </a:rPr>
              <a:t>Treat </a:t>
            </a:r>
            <a:r>
              <a:rPr lang="en-US" sz="2400" dirty="0">
                <a:solidFill>
                  <a:srgbClr val="000000"/>
                </a:solidFill>
              </a:rPr>
              <a:t>each </a:t>
            </a:r>
            <a:r>
              <a:rPr lang="en-US" sz="2400" dirty="0" smtClean="0">
                <a:solidFill>
                  <a:srgbClr val="000000"/>
                </a:solidFill>
              </a:rPr>
              <a:t>other and our space </a:t>
            </a:r>
            <a:r>
              <a:rPr lang="en-US" sz="2400" dirty="0">
                <a:solidFill>
                  <a:srgbClr val="000000"/>
                </a:solidFill>
              </a:rPr>
              <a:t>kindly!</a:t>
            </a:r>
          </a:p>
          <a:p>
            <a:endParaRPr lang="en-US" sz="2800" dirty="0"/>
          </a:p>
        </p:txBody>
      </p:sp>
      <p:pic>
        <p:nvPicPr>
          <p:cNvPr id="18437" name="Picture 5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043488" y="1955800"/>
            <a:ext cx="3979862" cy="4087813"/>
          </a:xfrm>
          <a:noFill/>
          <a:ln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6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63000" y="8229600"/>
            <a:ext cx="1282700" cy="1536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247" name="Rectangle 7"/>
          <p:cNvSpPr>
            <a:spLocks noGrp="1" noChangeArrowheads="1"/>
          </p:cNvSpPr>
          <p:nvPr>
            <p:ph type="title"/>
          </p:nvPr>
        </p:nvSpPr>
        <p:spPr>
          <a:xfrm>
            <a:off x="871538" y="228600"/>
            <a:ext cx="8162925" cy="1395413"/>
          </a:xfrm>
        </p:spPr>
        <p:txBody>
          <a:bodyPr/>
          <a:lstStyle/>
          <a:p>
            <a:r>
              <a:rPr lang="en-US" dirty="0" smtClean="0"/>
              <a:t>4. What are the rules on electronics and food?</a:t>
            </a:r>
            <a:endParaRPr lang="en-US" dirty="0"/>
          </a:p>
        </p:txBody>
      </p:sp>
      <p:sp>
        <p:nvSpPr>
          <p:cNvPr id="10248" name="Rectangle 8"/>
          <p:cNvSpPr>
            <a:spLocks noGrp="1" noChangeArrowheads="1"/>
          </p:cNvSpPr>
          <p:nvPr>
            <p:ph type="body" sz="half" idx="1"/>
          </p:nvPr>
        </p:nvSpPr>
        <p:spPr>
          <a:xfrm>
            <a:off x="912813" y="1905000"/>
            <a:ext cx="3975100" cy="4191000"/>
          </a:xfrm>
        </p:spPr>
        <p:txBody>
          <a:bodyPr/>
          <a:lstStyle/>
          <a:p>
            <a:r>
              <a:rPr lang="en-US" sz="2400" dirty="0" smtClean="0"/>
              <a:t>No electronics; turn them off and put them away before you enter class.</a:t>
            </a:r>
          </a:p>
          <a:p>
            <a:r>
              <a:rPr lang="en-US" sz="2400" dirty="0" smtClean="0"/>
              <a:t>This </a:t>
            </a:r>
            <a:r>
              <a:rPr lang="en-US" sz="2400" dirty="0"/>
              <a:t>includes cameras, recording devices, cell phones, iPods, MP3 players, </a:t>
            </a:r>
            <a:r>
              <a:rPr lang="en-US" sz="2400" dirty="0" smtClean="0"/>
              <a:t>etc.</a:t>
            </a:r>
            <a:endParaRPr lang="en-US" sz="2400" dirty="0"/>
          </a:p>
          <a:p>
            <a:r>
              <a:rPr lang="en-US" sz="2400" dirty="0" smtClean="0"/>
              <a:t>Ms. C keeps hers put away and you should too! Respect.</a:t>
            </a:r>
            <a:endParaRPr lang="en-US" sz="2400" dirty="0"/>
          </a:p>
        </p:txBody>
      </p:sp>
      <p:pic>
        <p:nvPicPr>
          <p:cNvPr id="10251" name="Picture 11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048250" y="2012950"/>
            <a:ext cx="3975100" cy="3975100"/>
          </a:xfrm>
          <a:noFill/>
          <a:ln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 sz="quarter"/>
          </p:nvPr>
        </p:nvSpPr>
        <p:spPr/>
        <p:txBody>
          <a:bodyPr/>
          <a:lstStyle/>
          <a:p>
            <a:r>
              <a:rPr lang="en-US" dirty="0"/>
              <a:t>No food, drinks, candy, or gum. </a:t>
            </a:r>
          </a:p>
        </p:txBody>
      </p:sp>
      <p:pic>
        <p:nvPicPr>
          <p:cNvPr id="5127" name="Picture 7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486400" y="4191000"/>
            <a:ext cx="3309938" cy="1981200"/>
          </a:xfrm>
          <a:noFill/>
          <a:ln/>
        </p:spPr>
      </p:pic>
      <p:pic>
        <p:nvPicPr>
          <p:cNvPr id="5133" name="Picture 1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400" y="1981200"/>
            <a:ext cx="1701800" cy="1244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35" name="Picture 1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0" y="1828800"/>
            <a:ext cx="1651000" cy="1244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36" name="Picture 1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65409" y="3145486"/>
            <a:ext cx="1714500" cy="1282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39" name="Picture 19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57200" y="4443032"/>
            <a:ext cx="2043113" cy="2019300"/>
          </a:xfrm>
          <a:noFill/>
          <a:ln/>
        </p:spPr>
      </p:pic>
      <p:pic>
        <p:nvPicPr>
          <p:cNvPr id="5143" name="Picture 2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4400" y="2057400"/>
            <a:ext cx="1435100" cy="1549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45" name="Picture 25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981200"/>
            <a:ext cx="1536700" cy="1155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4576" name="Picture 1024" descr="C:\Users\Michelle CC\AppData\Local\Microsoft\Windows\Temporary Internet Files\Content.IE5\MJESQPTX\MP900309497[1]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9880" y="4800600"/>
            <a:ext cx="1828800" cy="1200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Equal 1"/>
          <p:cNvSpPr/>
          <p:nvPr/>
        </p:nvSpPr>
        <p:spPr bwMode="auto">
          <a:xfrm>
            <a:off x="2490542" y="5181600"/>
            <a:ext cx="1066800" cy="694944"/>
          </a:xfrm>
          <a:prstGeom prst="mathEqual">
            <a:avLst/>
          </a:prstGeom>
          <a:solidFill>
            <a:srgbClr val="0070C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50" name="Rectangle 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Bottled water is okay</a:t>
            </a:r>
          </a:p>
        </p:txBody>
      </p:sp>
      <p:sp>
        <p:nvSpPr>
          <p:cNvPr id="6151" name="Rectangle 7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>
              <a:buFont typeface="Wingdings" charset="2"/>
              <a:buNone/>
            </a:pPr>
            <a:r>
              <a:rPr lang="en-US" sz="2800"/>
              <a:t>If you spill water, it will be easy to clean!</a:t>
            </a:r>
          </a:p>
        </p:txBody>
      </p:sp>
      <p:pic>
        <p:nvPicPr>
          <p:cNvPr id="6153" name="Picture 9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043488" y="2282825"/>
            <a:ext cx="3979862" cy="3433763"/>
          </a:xfrm>
          <a:noFill/>
          <a:ln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 idx="4294967295"/>
          </p:nvPr>
        </p:nvSpPr>
        <p:spPr>
          <a:xfrm>
            <a:off x="981075" y="457200"/>
            <a:ext cx="8162925" cy="1166813"/>
          </a:xfrm>
        </p:spPr>
        <p:txBody>
          <a:bodyPr/>
          <a:lstStyle/>
          <a:p>
            <a:r>
              <a:rPr lang="en-US" sz="4000" dirty="0" smtClean="0"/>
              <a:t>5. What else should we save for outside the class?</a:t>
            </a:r>
            <a:endParaRPr lang="en-US" sz="4000" dirty="0"/>
          </a:p>
        </p:txBody>
      </p:sp>
    </p:spTree>
    <p:extLst>
      <p:ext uri="{BB962C8B-B14F-4D97-AF65-F5344CB8AC3E}">
        <p14:creationId xmlns:p14="http://schemas.microsoft.com/office/powerpoint/2010/main" val="793887008"/>
      </p:ext>
    </p:extLst>
  </p:cSld>
  <p:clrMapOvr>
    <a:masterClrMapping/>
  </p:clrMapOvr>
</p:sld>
</file>

<file path=ppt/theme/theme1.xml><?xml version="1.0" encoding="utf-8"?>
<a:theme xmlns:a="http://schemas.openxmlformats.org/drawingml/2006/main" name="Bold Stripes">
  <a:themeElements>
    <a:clrScheme name="Bold Stripes 2">
      <a:dk1>
        <a:srgbClr val="000000"/>
      </a:dk1>
      <a:lt1>
        <a:srgbClr val="EAEAEA"/>
      </a:lt1>
      <a:dk2>
        <a:srgbClr val="003366"/>
      </a:dk2>
      <a:lt2>
        <a:srgbClr val="EAEAEA"/>
      </a:lt2>
      <a:accent1>
        <a:srgbClr val="FFFFFF"/>
      </a:accent1>
      <a:accent2>
        <a:srgbClr val="DDDDDD"/>
      </a:accent2>
      <a:accent3>
        <a:srgbClr val="F3F3F3"/>
      </a:accent3>
      <a:accent4>
        <a:srgbClr val="000000"/>
      </a:accent4>
      <a:accent5>
        <a:srgbClr val="FFFFFF"/>
      </a:accent5>
      <a:accent6>
        <a:srgbClr val="C8C8C8"/>
      </a:accent6>
      <a:hlink>
        <a:srgbClr val="336699"/>
      </a:hlink>
      <a:folHlink>
        <a:srgbClr val="9A0000"/>
      </a:folHlink>
    </a:clrScheme>
    <a:fontScheme name="Bold Stripes">
      <a:majorFont>
        <a:latin typeface="Helvetica"/>
        <a:ea typeface=""/>
        <a:cs typeface=""/>
      </a:majorFont>
      <a:minorFont>
        <a:latin typeface="Helvetic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"/>
          </a:defRPr>
        </a:defPPr>
      </a:lstStyle>
    </a:lnDef>
  </a:objectDefaults>
  <a:extraClrSchemeLst>
    <a:extraClrScheme>
      <a:clrScheme name="Bold Stripes 1">
        <a:dk1>
          <a:srgbClr val="356677"/>
        </a:dk1>
        <a:lt1>
          <a:srgbClr val="FFFFFF"/>
        </a:lt1>
        <a:dk2>
          <a:srgbClr val="3E798E"/>
        </a:dk2>
        <a:lt2>
          <a:srgbClr val="FFFFCC"/>
        </a:lt2>
        <a:accent1>
          <a:srgbClr val="7FA0B1"/>
        </a:accent1>
        <a:accent2>
          <a:srgbClr val="3A7184"/>
        </a:accent2>
        <a:accent3>
          <a:srgbClr val="AFBEC6"/>
        </a:accent3>
        <a:accent4>
          <a:srgbClr val="DADADA"/>
        </a:accent4>
        <a:accent5>
          <a:srgbClr val="C0CDD5"/>
        </a:accent5>
        <a:accent6>
          <a:srgbClr val="346677"/>
        </a:accent6>
        <a:hlink>
          <a:srgbClr val="FFBF0B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old Stripes 2">
        <a:dk1>
          <a:srgbClr val="000000"/>
        </a:dk1>
        <a:lt1>
          <a:srgbClr val="EAEAEA"/>
        </a:lt1>
        <a:dk2>
          <a:srgbClr val="003366"/>
        </a:dk2>
        <a:lt2>
          <a:srgbClr val="EAEAEA"/>
        </a:lt2>
        <a:accent1>
          <a:srgbClr val="FFFFFF"/>
        </a:accent1>
        <a:accent2>
          <a:srgbClr val="DDDDDD"/>
        </a:accent2>
        <a:accent3>
          <a:srgbClr val="F3F3F3"/>
        </a:accent3>
        <a:accent4>
          <a:srgbClr val="000000"/>
        </a:accent4>
        <a:accent5>
          <a:srgbClr val="FFFFFF"/>
        </a:accent5>
        <a:accent6>
          <a:srgbClr val="C8C8C8"/>
        </a:accent6>
        <a:hlink>
          <a:srgbClr val="336699"/>
        </a:hlink>
        <a:folHlink>
          <a:srgbClr val="9A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old Stripes 3">
        <a:dk1>
          <a:srgbClr val="000000"/>
        </a:dk1>
        <a:lt1>
          <a:srgbClr val="EAEAEA"/>
        </a:lt1>
        <a:dk2>
          <a:srgbClr val="000000"/>
        </a:dk2>
        <a:lt2>
          <a:srgbClr val="EAEAEA"/>
        </a:lt2>
        <a:accent1>
          <a:srgbClr val="FFFFFF"/>
        </a:accent1>
        <a:accent2>
          <a:srgbClr val="DDDDDD"/>
        </a:accent2>
        <a:accent3>
          <a:srgbClr val="F3F3F3"/>
        </a:accent3>
        <a:accent4>
          <a:srgbClr val="000000"/>
        </a:accent4>
        <a:accent5>
          <a:srgbClr val="FFFFFF"/>
        </a:accent5>
        <a:accent6>
          <a:srgbClr val="C8C8C8"/>
        </a:accent6>
        <a:hlink>
          <a:srgbClr val="777777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old Stripes 4">
        <a:dk1>
          <a:srgbClr val="492417"/>
        </a:dk1>
        <a:lt1>
          <a:srgbClr val="D4D5C3"/>
        </a:lt1>
        <a:dk2>
          <a:srgbClr val="6E4900"/>
        </a:dk2>
        <a:lt2>
          <a:srgbClr val="B9BA9C"/>
        </a:lt2>
        <a:accent1>
          <a:srgbClr val="DBD8CF"/>
        </a:accent1>
        <a:accent2>
          <a:srgbClr val="C7C8B0"/>
        </a:accent2>
        <a:accent3>
          <a:srgbClr val="E6E7DE"/>
        </a:accent3>
        <a:accent4>
          <a:srgbClr val="3D1D12"/>
        </a:accent4>
        <a:accent5>
          <a:srgbClr val="EAE9E4"/>
        </a:accent5>
        <a:accent6>
          <a:srgbClr val="B4B59F"/>
        </a:accent6>
        <a:hlink>
          <a:srgbClr val="CC9900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Sagapolutele's HD:Applications:Microsoft Office X:Templates:Presentations:Designs:Bold Stripes</Template>
  <TotalTime>791</TotalTime>
  <Words>463</Words>
  <Application>Microsoft Office PowerPoint</Application>
  <PresentationFormat>On-screen Show (4:3)</PresentationFormat>
  <Paragraphs>68</Paragraphs>
  <Slides>18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3" baseType="lpstr">
      <vt:lpstr>Helvetica</vt:lpstr>
      <vt:lpstr>Times</vt:lpstr>
      <vt:lpstr>Wingdings</vt:lpstr>
      <vt:lpstr>Bold Stripes</vt:lpstr>
      <vt:lpstr>Document</vt:lpstr>
      <vt:lpstr>Class Expectations</vt:lpstr>
      <vt:lpstr>1. What does the beginning of class look like?</vt:lpstr>
      <vt:lpstr>2. What supplies do I need?</vt:lpstr>
      <vt:lpstr>How can receive credit for my assignments?</vt:lpstr>
      <vt:lpstr>3. What is the expected behavior?</vt:lpstr>
      <vt:lpstr>4. What are the rules on electronics and food?</vt:lpstr>
      <vt:lpstr>No food, drinks, candy, or gum. </vt:lpstr>
      <vt:lpstr>Bottled water is okay</vt:lpstr>
      <vt:lpstr>5. What else should we save for outside the class?</vt:lpstr>
      <vt:lpstr>Grooming! No grooming in class….</vt:lpstr>
      <vt:lpstr>No perfume, cologne, hair spray, body spray,or scented lotion</vt:lpstr>
      <vt:lpstr>6. What does the end of class look like?</vt:lpstr>
      <vt:lpstr>7. Final reminders?</vt:lpstr>
      <vt:lpstr>Follow school rules!</vt:lpstr>
      <vt:lpstr>Use your own brain!</vt:lpstr>
      <vt:lpstr>Use time wisely…</vt:lpstr>
      <vt:lpstr>Be Successful!</vt:lpstr>
      <vt:lpstr>8. Summary and Agreement</vt:lpstr>
    </vt:vector>
  </TitlesOfParts>
  <Company>El Cajon Valley High School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Class Expectations</dc:title>
  <dc:creator>Bonnie Gebhardt</dc:creator>
  <cp:lastModifiedBy>Michelle Clark-Cadwell</cp:lastModifiedBy>
  <cp:revision>49</cp:revision>
  <dcterms:created xsi:type="dcterms:W3CDTF">2008-08-21T23:19:34Z</dcterms:created>
  <dcterms:modified xsi:type="dcterms:W3CDTF">2015-07-20T21:13:02Z</dcterms:modified>
</cp:coreProperties>
</file>